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06" r:id="rId19"/>
    <p:sldId id="271" r:id="rId20"/>
    <p:sldId id="272" r:id="rId21"/>
    <p:sldId id="273" r:id="rId22"/>
    <p:sldId id="307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00" r:id="rId39"/>
    <p:sldId id="30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E0B2-2967-A524-EE5C-3ADD2263D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B0A99-0DDE-22BD-755F-51D0FEF67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36703-43C9-50CC-6774-710DA78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D3CA-15C0-ACF6-53FA-E0C5C573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D696-0ECF-8AE5-BEE2-9B24A85E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4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9E0F-BF96-57BB-120F-06A490BD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CBC36-1854-8286-F4F7-0E5320DE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0245F-E1A4-5B70-DD33-AD55B250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6B5F-9BBA-C1AB-ABD4-447CBC21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2086-A6C1-3EA1-1054-9EE70D9B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9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E0D7E-C4CE-E23C-54DE-5AB4A2DFA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34F8F-1974-8144-5ADA-1293DC5EF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13B71-6276-B722-6DB0-906DCB48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ECB2-43F6-17AA-5E35-5DE10490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E1843-82EB-B3AE-EA65-FB6B80E0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4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B508-36A3-D50F-999D-DF46B472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073D-A1C8-966E-D7F1-A2AC85AB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5D095-4835-6794-329E-70CD4460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0066-86F1-A496-B06B-D60F835A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9CA0-E2D1-DC8E-CA9B-E7A6161E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EE1A-34F2-5E8D-3A03-CEE649C4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19D4-57AA-9F2C-E5A4-35DC0994C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2D116-F4E0-FF1E-739C-27D4C8A3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2E960-94BD-D466-2A28-33321018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2027F-CB3E-3F2B-2EDC-7FBB66F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0ECE-15FA-FE57-D815-C31CC3E3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F718-D251-590D-2480-E44AD9592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C556B-E087-4581-E35E-70BC2F576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8DF99-64C9-4826-ADB9-52CD7CA2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1A3DB-E3D0-6AE0-E814-BD682083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C61BB-30AC-4CDF-FBA8-09066983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9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A730-D369-3EB7-C826-EBB7402B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99CC8-8CF4-EDBF-E58F-74A943A2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0D86-58D4-363B-27EE-160053B57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3D1EC-75F7-7E24-03A2-92EF318ED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69D7D-78B8-DCDA-E89C-FA44058E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8108D-09D8-9620-9A46-FAC1C7F8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362CF-C2D9-4ABE-D593-E52AA303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D9F1E-512A-3D31-A58E-7BCFA9AF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4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6873-2DCE-C8A9-3A10-F82A2BFA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1C84C-0343-0B62-27B9-FDB9407C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79AE0-3C10-F0AF-9A34-892FAA75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0D35A-63BB-A4E5-1F68-C42CF3DF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61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199DF-C50B-6F1A-072D-C3AFB64D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BEFFD-4C9D-67BC-209C-3267DDAE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62A70-91BB-8E61-CA73-DEAE7815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8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6E79-545E-F570-1218-55B2AF9C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C4732-60AA-417E-0ED6-44D76E880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BEF5-7EBE-08DB-2094-949BD108A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4098-1E22-DE2B-8815-A3C02DD4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25508-D45C-D36B-F7CD-9D2999AA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CC088-8FBF-2170-5C55-6262D36A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CC15-FC92-026B-DDEE-701DD75A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11F25-6C11-D5F6-6C36-2EA6304AE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670DD-BD56-D97F-5C34-1B3B7771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862F-8915-CDD1-9329-A8AA002D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92FBB-8240-26E3-E7B7-E8A78811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F08D8-D0BD-35A9-CE5F-3D95A0B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2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B1ED3-02C3-EBDB-7F52-A070252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8829F-4B26-2570-4D42-A44212E3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8E3D-0C2D-93BD-F488-F2445982D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C9FAC7-9EE9-8F4B-8D40-BAB2339A24FC}" type="datetimeFigureOut">
              <a:rPr lang="en-US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D87BA-02A9-CFD7-E3F5-500324AB0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F08B-46AE-44B1-4744-9CC7C694C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19E05-8D1E-6642-A3FD-603BA66910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B15DC-07F6-4F6A-DF70-1022B2378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3919" cy="66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52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83B36-0717-FAFC-75A6-ADD7C1318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Day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07C66D-F346-3EA0-DCA7-DD2E358F40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/>
                </a:solidFill>
              </a:rPr>
              <a:t>Introduction to Networking</a:t>
            </a:r>
          </a:p>
        </p:txBody>
      </p:sp>
    </p:spTree>
    <p:extLst>
      <p:ext uri="{BB962C8B-B14F-4D97-AF65-F5344CB8AC3E}">
        <p14:creationId xmlns:p14="http://schemas.microsoft.com/office/powerpoint/2010/main" val="64979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44E403-7899-1C84-DF27-3A5BA8CD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7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96F147-C446-1A8E-026F-BC56AFB2D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80B30-BA0B-F597-DBE3-FA2B4705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07B32-1271-ACCC-9D0F-7CB6772A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B6770-6FE6-82E3-6533-B8C96435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5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8C737-7CE4-549C-BCC4-FB285FBFA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0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39948-6DAE-2D7D-0FF3-6CFE959A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2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15D8-83EB-5C21-1B7E-FCCF13E1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E69-CCD0-F06B-FF12-5445E7826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/>
                </a:solidFill>
              </a:rPr>
              <a:t>Python for Hacking </a:t>
            </a:r>
          </a:p>
        </p:txBody>
      </p:sp>
    </p:spTree>
    <p:extLst>
      <p:ext uri="{BB962C8B-B14F-4D97-AF65-F5344CB8AC3E}">
        <p14:creationId xmlns:p14="http://schemas.microsoft.com/office/powerpoint/2010/main" val="113400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E9199-743B-AC85-F77E-AE2A516D4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A049-6ECC-4CE9-11C0-C6332348A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Day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00F96F-2B31-B0E0-C10E-299DF5AF0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009" y="3650210"/>
            <a:ext cx="9144000" cy="1019569"/>
          </a:xfrm>
        </p:spPr>
        <p:txBody>
          <a:bodyPr/>
          <a:lstStyle/>
          <a:p>
            <a:r>
              <a:rPr lang="en-US" b="1" u="sng" dirty="0">
                <a:solidFill>
                  <a:schemeClr val="accent5"/>
                </a:solidFill>
              </a:rPr>
              <a:t>Introduction to Cyber 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943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AE07F-2454-AFCC-2979-57E2EB9EB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E7DE8B-F43B-12A0-1F64-958774353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11F8-5494-06AD-4274-F61D3CC8F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Day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0137F-4A39-54FA-8E04-3E9A11C98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/>
                </a:solidFill>
              </a:rPr>
              <a:t>Cryptographic Failures</a:t>
            </a:r>
          </a:p>
        </p:txBody>
      </p:sp>
    </p:spTree>
    <p:extLst>
      <p:ext uri="{BB962C8B-B14F-4D97-AF65-F5344CB8AC3E}">
        <p14:creationId xmlns:p14="http://schemas.microsoft.com/office/powerpoint/2010/main" val="411814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552E7-1A76-E14D-6DE6-DB67EAD7D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6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69B81-E846-9013-1CC8-3BA38CBD7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32" y="0"/>
            <a:ext cx="122222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9C442-4B33-47BA-7571-7A26EBAC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84017-0835-A6E7-FCF6-CDE19D87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80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2761F8-6B47-E273-F5B2-400AE80BA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CF702-0FF8-11D1-F31D-400CA76E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6202A-ED8E-ABC4-9669-8FDA7DF1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2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4DC49-1209-3815-7FB2-4FDFFBD52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4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C1CB0-CE17-2693-0B34-61D8EE59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25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B541C-CE37-E0D9-304D-4ADEAF7AD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61D33B-1DCD-172C-5C29-6E1847BC5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3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584C1-362A-0B73-5BF2-77F99317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8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E6A55B-A3B3-A478-0654-5A479C829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Day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75B9A3-1CFB-B550-F4D1-0523EB619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/>
                </a:solidFill>
              </a:rPr>
              <a:t>OWASP Category and API hacking</a:t>
            </a:r>
          </a:p>
        </p:txBody>
      </p:sp>
    </p:spTree>
    <p:extLst>
      <p:ext uri="{BB962C8B-B14F-4D97-AF65-F5344CB8AC3E}">
        <p14:creationId xmlns:p14="http://schemas.microsoft.com/office/powerpoint/2010/main" val="4240072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B4E98-D18D-CF92-2807-34DB2CF4B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3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FE7A1-C560-BBC5-2CF6-172A97BD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5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3F5D3-5172-199E-077D-18E4FC068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2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1691D-8ED0-8F0B-5124-65375B20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14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350-1C2B-E1C3-A896-B9DA7729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0875"/>
            <a:ext cx="10693400" cy="1371600"/>
          </a:xfrm>
        </p:spPr>
        <p:txBody>
          <a:bodyPr/>
          <a:lstStyle/>
          <a:p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510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E2458-BA54-9244-4AF3-7E69A922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9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8877E4-A2C0-D51D-FA6D-7D94CCE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" y="0"/>
            <a:ext cx="12177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F461D-1A92-6F5C-7277-DF23729C5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5" y="0"/>
            <a:ext cx="12197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6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24840-7806-0CB8-771D-9252786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" y="0"/>
            <a:ext cx="12177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0EFA6-4BE0-4184-ED8A-8CE56D9D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50" y="0"/>
            <a:ext cx="1237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69D83-BF51-FBD6-BE7C-D9732B85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63" y="0"/>
            <a:ext cx="1226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Day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PowerPoint Presentation</vt:lpstr>
      <vt:lpstr>PowerPoint Presentation</vt:lpstr>
      <vt:lpstr>PowerPoint Presentation</vt:lpstr>
      <vt:lpstr>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Bhargava Sai Jetti</dc:creator>
  <cp:lastModifiedBy>Bhargava Sai Jetti</cp:lastModifiedBy>
  <cp:revision>3</cp:revision>
  <dcterms:created xsi:type="dcterms:W3CDTF">2024-02-11T10:12:56Z</dcterms:created>
  <dcterms:modified xsi:type="dcterms:W3CDTF">2024-02-22T14:29:04Z</dcterms:modified>
</cp:coreProperties>
</file>